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ECBD-E800-4718-B59A-A3EE8E1E5188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C17B5-2116-4488-B5FA-ECCA75479D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C17B5-2116-4488-B5FA-ECCA75479D4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B711-3EED-407A-978B-98F3E8AD3A7E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878F4-B284-4790-83CA-DC59A6012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1753052-stock-photo-blue-gray-mesh-flow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збеки</a:t>
            </a:r>
            <a:endParaRPr lang="ru-RU" sz="8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збе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772816"/>
            <a:ext cx="5976664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positphotos_11753052-stock-photo-blue-gray-mesh-flow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89040"/>
            <a:ext cx="8229600" cy="306896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Узбеки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России — одно из самых быстрорастущих национальных меньшинств Российской Федерации.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ello_html_m193966b4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4644008" cy="3243066"/>
          </a:xfrm>
        </p:spPr>
      </p:pic>
      <p:pic>
        <p:nvPicPr>
          <p:cNvPr id="6" name="Содержимое 5" descr="scale_12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404664"/>
            <a:ext cx="4427984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positphotos_11753052-stock-photo-blue-gray-mesh-flow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652534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Название народа произошло от имени хана Золотой Орды- Узбек – хана. Имя Узбек значит « хозяин себя» , то есть « свободный человек». Народ узбеков значит тогда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народ свободных людей».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an_timu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252941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epositphotos_11753052-stock-photo-blue-gray-mesh-flower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одежда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0" y="3717032"/>
            <a:ext cx="4427984" cy="3140968"/>
          </a:xfrm>
        </p:spPr>
        <p:txBody>
          <a:bodyPr>
            <a:no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Основу национального мужского костюма составляет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чапан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- стеганый халат, который подвязывается поясным платком -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кийикча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. Традиционный головной убор – тюбетейка. На тело одеваются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куйлак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- нижняя мужская рубаха прямого покроя, и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иштон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- широкие шаровары, которые сужаются к низу. Ноги обувают в сапоги из тонкой кожи.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unnamed (1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79512" y="908720"/>
            <a:ext cx="4248472" cy="2808312"/>
          </a:xfrm>
        </p:spPr>
      </p:pic>
      <p:pic>
        <p:nvPicPr>
          <p:cNvPr id="8" name="Содержимое 7" descr="scale_120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04048" y="908720"/>
            <a:ext cx="3528392" cy="1800200"/>
          </a:xfrm>
        </p:spPr>
      </p:pic>
      <p:sp>
        <p:nvSpPr>
          <p:cNvPr id="12" name="TextBox 11"/>
          <p:cNvSpPr txBox="1"/>
          <p:nvPr/>
        </p:nvSpPr>
        <p:spPr>
          <a:xfrm>
            <a:off x="4499992" y="2780928"/>
            <a:ext cx="4392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Традиционный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 женский костюм у узбеков состоит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туникообразного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простого покроя платья 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хан-атласа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шароваров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праздничных одеждах используются атласная ткань и богатое шитье золотом. Женский головной убор включает в себя сразу три элемента: тюбетейку, платок и тюрбан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Девушки и женщины до рождения первого ребенка заплетали волосы в мелкие косички до 40 штук, остальные женщины - в две косы.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depositphotos_11753052-stock-photo-blue-gray-mesh-flow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26369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Национальный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узбекский танец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Узбекский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национальный танец необычайно выразителен и олицетворяет собой всю красоту узбекской народа. Главные отличия узбекского танца от других танцев народов Востока – это, во-первых, акцент на сложные и выразительные движение рук, а во-вторых – богатая мимика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Содержимое 8" descr="танец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3888432" cy="2016223"/>
          </a:xfrm>
        </p:spPr>
      </p:pic>
      <p:pic>
        <p:nvPicPr>
          <p:cNvPr id="12" name="Содержимое 11" descr="125566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492896"/>
            <a:ext cx="4038600" cy="2016224"/>
          </a:xfrm>
        </p:spPr>
      </p:pic>
      <p:pic>
        <p:nvPicPr>
          <p:cNvPr id="13" name="Рисунок 12" descr="шаблон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653136"/>
            <a:ext cx="4032448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11753052-stock-photo-blue-gray-mesh-flow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2880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Прикладное искусство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Керамика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Одним из наиболее развитых производств было производство глиняной посуды. До настоящего времени в Узбекистане сохранились большие центры производства глиняной посуды.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Гравюра.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Современные мастера, работающие с латунью и медью, изготавливают прекрасные гравированные изделия из этих металлов. Выдающимися мастерами этого дела являются мастера Бухары.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-Uzbekskih-masterov-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4038600" cy="3124448"/>
          </a:xfrm>
        </p:spPr>
      </p:pic>
      <p:pic>
        <p:nvPicPr>
          <p:cNvPr id="6" name="Содержимое 5" descr="chekanka_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4038600" cy="3096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positphotos_11753052-stock-photo-blue-gray-mesh-flow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328498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Кухня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Особенности узбекской культуры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ее кухня. Пища узбеков состоит из большого числа растительных, молочных и мясных продуктов. Важное место в питание занимает хлеб, выпекаемый в виде различных лепешек.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Излюбленное блюдо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плов, имеющий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олее 100 разновидностей. Большое место в питание занимают овощи, фрукты, виноград,  арбузы, дыни, различные орехи.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Главный напиток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чай, чаще зеленый.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c82a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2809494" cy="3312368"/>
          </a:xfrm>
        </p:spPr>
      </p:pic>
      <p:pic>
        <p:nvPicPr>
          <p:cNvPr id="6" name="Содержимое 5" descr="image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516216" y="3284984"/>
            <a:ext cx="2466975" cy="3240360"/>
          </a:xfrm>
        </p:spPr>
      </p:pic>
      <p:pic>
        <p:nvPicPr>
          <p:cNvPr id="8" name="Рисунок 7" descr="unnamed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645024"/>
            <a:ext cx="302433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positphotos_11753052-stock-photo-blue-gray-mesh-flow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1297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Народное творчество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узбеков сильно развиты разные виды народного искусства( вышивка, гончарство, чеканка медной посуды, резьба по дереву и камню). Процветает устное народное творчество (разнообразные песни и сказки, легенды 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дастаны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Популярны народные театры и цирк, выступление кукольников и канатоходцев.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uzbek-handicrafts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3429000"/>
            <a:ext cx="3240360" cy="2880320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203848" y="3429000"/>
            <a:ext cx="3142168" cy="2880320"/>
          </a:xfrm>
        </p:spPr>
      </p:pic>
      <p:pic>
        <p:nvPicPr>
          <p:cNvPr id="7" name="Рисунок 6" descr="uzbek-musi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4849" y="3429000"/>
            <a:ext cx="314915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positphotos_11753052-stock-photo-blue-gray-mesh-flower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306896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Спорт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национальными  видами спорта является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узбекская национальная борьба 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Пойга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вид конных скачек.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gklfgk3htAKZfFDIhFlCEfYSqIIwnG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3960440" cy="3312367"/>
          </a:xfrm>
        </p:spPr>
      </p:pic>
      <p:pic>
        <p:nvPicPr>
          <p:cNvPr id="7" name="Содержимое 6" descr="unnamed (3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140968"/>
            <a:ext cx="4032448" cy="3312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55</Words>
  <Application>Microsoft Office PowerPoint</Application>
  <PresentationFormat>Экран (4:3)</PresentationFormat>
  <Paragraphs>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Узбеки</vt:lpstr>
      <vt:lpstr>Узбеки в России — одно из самых быстрорастущих национальных меньшинств Российской Федерации. </vt:lpstr>
      <vt:lpstr>Название народа произошло от имени хана Золотой Орды- Узбек – хана. Имя Узбек значит « хозяин себя» , то есть « свободный человек». Народ узбеков значит тогда  « народ свободных людей».</vt:lpstr>
      <vt:lpstr>Национальная одежда </vt:lpstr>
      <vt:lpstr> Национальный узбекский танец  Узбекский национальный танец необычайно выразителен и олицетворяет собой всю красоту узбекской народа. Главные отличия узбекского танца от других танцев народов Востока – это, во-первых, акцент на сложные и выразительные движение рук, а во-вторых – богатая мимика </vt:lpstr>
      <vt:lpstr> Прикладное искусство  Керамика. Одним из наиболее развитых производств было производство глиняной посуды. До настоящего времени в Узбекистане сохранились большие центры производства глиняной посуды. Гравюра. Современные мастера, работающие с латунью и медью, изготавливают прекрасные гравированные изделия из этих металлов. Выдающимися мастерами этого дела являются мастера Бухары. </vt:lpstr>
      <vt:lpstr>                                                                Кухня  Особенности узбекской культуры – ее кухня. Пища узбеков состоит из большого числа растительных, молочных и мясных продуктов. Важное место в питание занимает хлеб, выпекаемый в виде различных лепешек. Излюбленное блюдо – плов, имеющий более 100 разновидностей. Большое место в питание занимают овощи, фрукты, виноград,  арбузы, дыни, различные орехи.  Главный напиток - чай, чаще зеленый. </vt:lpstr>
      <vt:lpstr>              Народное творчество   У узбеков сильно развиты разные виды народного искусства( вышивка, гончарство, чеканка медной посуды, резьба по дереву и камню). Процветает устное народное творчество (разнообразные песни и сказки, легенды – дастаны). Популярны народные театры и цирк, выступление кукольников и канатоходцев.</vt:lpstr>
      <vt:lpstr>                      Спорт  Основными национальными  видами спорта является Кураш – узбекская национальная борьба , Пойга – вид конных скачек.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Узбеки</dc:title>
  <dc:creator>Владислав Селянцев</dc:creator>
  <cp:lastModifiedBy>Пользователь Windows</cp:lastModifiedBy>
  <cp:revision>29</cp:revision>
  <dcterms:created xsi:type="dcterms:W3CDTF">2020-11-15T00:55:51Z</dcterms:created>
  <dcterms:modified xsi:type="dcterms:W3CDTF">2020-11-19T12:55:47Z</dcterms:modified>
</cp:coreProperties>
</file>